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2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3561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multiprocessing(4)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Sharing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state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emory Sharing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Share 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Array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Share Value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 예제 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44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67</cp:revision>
  <dcterms:created xsi:type="dcterms:W3CDTF">2020-11-27T19:15:27Z</dcterms:created>
  <dcterms:modified xsi:type="dcterms:W3CDTF">2021-02-18T04:24:40Z</dcterms:modified>
</cp:coreProperties>
</file>